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2ed7a7e1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2ed7a7e1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2ed7a7e1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2ed7a7e1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2ed7a7e1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2ed7a7e1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a1e5c290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a1e5c290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2ed7a7e1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2ed7a7e1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a1e5c290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a1e5c290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2ed7a7e1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2ed7a7e1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2ed7a7e1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2ed7a7e1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2ed7a7e1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2ed7a7e1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2ed7a7e1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b2ed7a7e1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2ed7a7e1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2ed7a7e1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2ed7a7e1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2ed7a7e1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2ed7a7e1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b2ed7a7e1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2ed7a7e1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2ed7a7e1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97850" y="502025"/>
            <a:ext cx="8748300" cy="157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经典动态规划(七) -- 坐标类</a:t>
            </a:r>
            <a:endParaRPr b="1" sz="5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						</a:t>
            </a:r>
            <a:r>
              <a:rPr b="1" lang="en" sz="5500"/>
              <a:t>基础篇(上)</a:t>
            </a:r>
            <a:endParaRPr b="1" sz="5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803625" y="2032550"/>
            <a:ext cx="6228000" cy="27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62. Unique Paths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63. Unique Paths II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120. Triangle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64. Minimum Path Sum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931. Minimum Falling Path Sum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1289. Minimum Falling Path Sum II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221. Maximal Square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85. Maximal Rectangle</a:t>
            </a:r>
            <a:endParaRPr sz="2100"/>
          </a:p>
        </p:txBody>
      </p:sp>
      <p:sp>
        <p:nvSpPr>
          <p:cNvPr id="56" name="Google Shape;56;p13"/>
          <p:cNvSpPr txBox="1"/>
          <p:nvPr/>
        </p:nvSpPr>
        <p:spPr>
          <a:xfrm>
            <a:off x="6956300" y="4333550"/>
            <a:ext cx="18081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97676" cy="400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183788" y="3922200"/>
            <a:ext cx="38301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套娃题 f(x,y) = min(f(x+1, y - 1),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 		   </a:t>
            </a:r>
            <a:r>
              <a:rPr lang="en">
                <a:solidFill>
                  <a:schemeClr val="dk1"/>
                </a:solidFill>
              </a:rPr>
              <a:t>f(x+1, y),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   f(x+1, y + 1),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4502475" y="47900"/>
            <a:ext cx="4327800" cy="15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套娃题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f(x, y) = A[x,y] + min(A[x + 1, y - 1], 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A[x + 1, y], </a:t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A[x + 1, y + 1])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当前位置可以到下一行正下方，偏左一步，偏右一步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2325" y="2804975"/>
            <a:ext cx="4227624" cy="15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7675" y="1430227"/>
            <a:ext cx="3830101" cy="1527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29699" cy="43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 rotWithShape="1">
          <a:blip r:embed="rId4">
            <a:alphaModFix/>
          </a:blip>
          <a:srcRect b="50170" l="0" r="0" t="1148"/>
          <a:stretch/>
        </p:blipFill>
        <p:spPr>
          <a:xfrm>
            <a:off x="3983825" y="0"/>
            <a:ext cx="4506999" cy="18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80000" y="4460300"/>
            <a:ext cx="49023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套娃题，变成了f(x,y) = arr[i][j] + min(f(x+1, 0)...f(x+1,n-1))当上下两行的column不同，j != k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3825" y="1898225"/>
            <a:ext cx="3249525" cy="194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450" y="303888"/>
            <a:ext cx="3319126" cy="13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36811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3350" y="0"/>
            <a:ext cx="6100649" cy="4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7100" y="532325"/>
            <a:ext cx="1347075" cy="10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7">
            <a:alphaModFix/>
          </a:blip>
          <a:srcRect b="0" l="0" r="0" t="48403"/>
          <a:stretch/>
        </p:blipFill>
        <p:spPr>
          <a:xfrm>
            <a:off x="2001250" y="3636125"/>
            <a:ext cx="4227877" cy="14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6675" y="1664156"/>
            <a:ext cx="3704625" cy="18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075" y="0"/>
            <a:ext cx="3904924" cy="304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42145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1450" y="3048825"/>
            <a:ext cx="2792902" cy="209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2630525" y="1072975"/>
            <a:ext cx="17856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利用84题largesetRectangleArea 解决 85题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时间复杂度O(mn)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28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311700" y="877350"/>
            <a:ext cx="8520600" cy="16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我们看到min/max path sum, path count, max area with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可以用滚动数组2维dp压缩一维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初始化一般为第一行第一列，或者只有(0,0)点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如何写转移方程(x-1, y-1) 依个人爱好</a:t>
            </a:r>
            <a:r>
              <a:rPr lang="en"/>
              <a:t>初始化dp一般m+1,n+1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dp[i][j]表示从起点到(i,j)的状态必须一步一步走，区别于序列型前面可以跳</a:t>
            </a: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25" y="2792575"/>
            <a:ext cx="8853551" cy="20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148150"/>
            <a:ext cx="8520600" cy="1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本次</a:t>
            </a:r>
            <a:r>
              <a:rPr lang="en" sz="2000"/>
              <a:t>感谢lvyang7777777的支持！提供新的topic建议~</a:t>
            </a:r>
            <a:endParaRPr sz="2000"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081475"/>
            <a:ext cx="85206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Youtube </a:t>
            </a:r>
            <a:r>
              <a:rPr lang="en"/>
              <a:t>搜索古城算法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wechat</a:t>
            </a:r>
            <a:r>
              <a:rPr lang="en"/>
              <a:t>	</a:t>
            </a:r>
            <a:endParaRPr/>
          </a:p>
        </p:txBody>
      </p:sp>
      <p:sp>
        <p:nvSpPr>
          <p:cNvPr id="165" name="Google Shape;165;p27"/>
          <p:cNvSpPr txBox="1"/>
          <p:nvPr/>
        </p:nvSpPr>
        <p:spPr>
          <a:xfrm>
            <a:off x="5885350" y="2409575"/>
            <a:ext cx="28656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500订阅会出一期dp总结篇</a:t>
            </a:r>
            <a:endParaRPr/>
          </a:p>
        </p:txBody>
      </p:sp>
      <p:sp>
        <p:nvSpPr>
          <p:cNvPr id="166" name="Google Shape;166;p27"/>
          <p:cNvSpPr txBox="1"/>
          <p:nvPr/>
        </p:nvSpPr>
        <p:spPr>
          <a:xfrm>
            <a:off x="5924350" y="3776350"/>
            <a:ext cx="32196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6350" y="1156375"/>
            <a:ext cx="2593072" cy="11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157500"/>
            <a:ext cx="3942681" cy="16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2452675" y="724700"/>
            <a:ext cx="19707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什么是坐标类型的DP?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814125"/>
            <a:ext cx="8520600" cy="30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坐标型动态规划一般就是给你一个矩阵，然后状态数组的两个维度就分别代表矩阵两个方向的坐标。这类题目通常会包含矩阵matrix、矩形rectangle、路径path等关键词</a:t>
            </a:r>
            <a:endParaRPr b="1" sz="165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dp[i][j] 表示的是坐标从起点走到了当前(i, j) 时的状态</a:t>
            </a:r>
            <a:endParaRPr b="1" sz="165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一般用来处理，pathSum(max, min), pathCount, 是否能到达, maxArea等</a:t>
            </a:r>
            <a:endParaRPr b="1" sz="165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*注意和序列型动态规划区分，序列型为前i个位置里，第i个位置一定选的答案，比如著名的LIS, 前面的位置可以是跳过的subsequence，我们这里坐标型不可以跳跃必须一步一步走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5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16324"/>
          <a:stretch/>
        </p:blipFill>
        <p:spPr>
          <a:xfrm>
            <a:off x="5129225" y="139450"/>
            <a:ext cx="3703075" cy="17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13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回忆一下我们学过的DP常规4步走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706500"/>
            <a:ext cx="8520600" cy="41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1 </a:t>
            </a:r>
            <a:r>
              <a:rPr b="1" lang="en">
                <a:solidFill>
                  <a:srgbClr val="FF0000"/>
                </a:solidFill>
              </a:rPr>
              <a:t>状态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status指的是dp数组的定义，最大步数，还是最大sum，最大面积等。还要考虑这个状态是否只有xy来确定，或者双坐标的话是否需要3，4维来保存当前状态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2 选择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也叫transition equation指的是从当前状态到下一个状态有哪几个路可以走，比如常规的之后往右往下，或者对角线的走等等，(i+1, j) (i, j+1)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3 起点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初始化dp array，一般是(0, 0) 点起步，或者第一行第一列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4 终点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到达那里我们就结束开始取max, 一般为(m - 1, n - 1)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优化？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45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二维空间压缩为一维，因为很多题目只能往下往右走，导致下一行的状态只能从当前行得到，和当前行头上的走过的其他行完全没有关系。空间从O(n2) 优化为O(n)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4维压缩为3维，如果4维的坐标之间有和的关系，可以通过算数减法压缩为3维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比如741.cherry pick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模板？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提供recursive写法和iterative写法，具体transition equation需要根据题目改变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63600"/>
            <a:ext cx="4149074" cy="20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675" y="1899750"/>
            <a:ext cx="4857324" cy="1988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3240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4">
            <a:alphaModFix/>
          </a:blip>
          <a:srcRect b="4727" l="0" r="0" t="3655"/>
          <a:stretch/>
        </p:blipFill>
        <p:spPr>
          <a:xfrm>
            <a:off x="3790300" y="97175"/>
            <a:ext cx="5353699" cy="482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5">
            <a:alphaModFix/>
          </a:blip>
          <a:srcRect b="6994" l="9685" r="9532" t="0"/>
          <a:stretch/>
        </p:blipFill>
        <p:spPr>
          <a:xfrm>
            <a:off x="6881375" y="1504250"/>
            <a:ext cx="2262625" cy="1647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60601" cy="517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151" y="1244875"/>
            <a:ext cx="4978598" cy="38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4021925" y="102450"/>
            <a:ext cx="31938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小小</a:t>
            </a:r>
            <a:r>
              <a:rPr lang="en"/>
              <a:t>区别加了一</a:t>
            </a:r>
            <a:r>
              <a:rPr lang="en"/>
              <a:t>个obstacle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思路完全一致，多一个终止条件检测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7800" y="0"/>
            <a:ext cx="1548076" cy="124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3708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7825" y="0"/>
            <a:ext cx="4317750" cy="335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5375" y="3431375"/>
            <a:ext cx="1722525" cy="12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0200" y="2692550"/>
            <a:ext cx="1586874" cy="12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2350" y="3395850"/>
            <a:ext cx="1800200" cy="14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2392575" y="2279250"/>
            <a:ext cx="11046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greedy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138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4">
            <a:alphaModFix/>
          </a:blip>
          <a:srcRect b="1468" l="0" r="0" t="0"/>
          <a:stretch/>
        </p:blipFill>
        <p:spPr>
          <a:xfrm>
            <a:off x="4129200" y="1735100"/>
            <a:ext cx="3767400" cy="25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4525" y="0"/>
            <a:ext cx="5169475" cy="37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3850" y="378849"/>
            <a:ext cx="3418751" cy="139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